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BF9EAF-4818-EF28-E11C-2713801CF55F}" v="40" dt="2022-12-12T10:05:52.434"/>
    <p1510:client id="{D17C8E50-9DCC-70B3-D020-EEE72C26A8DF}" v="23" dt="2022-12-16T13:15:18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64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McNulty" userId="S::erin.mcnulty@artscouncil.ie::0d1b9964-75dd-4943-94cd-bed9b73d95d2" providerId="AD" clId="Web-{2ABF9EAF-4818-EF28-E11C-2713801CF55F}"/>
    <pc:docChg chg="modSld">
      <pc:chgData name="Erin McNulty" userId="S::erin.mcnulty@artscouncil.ie::0d1b9964-75dd-4943-94cd-bed9b73d95d2" providerId="AD" clId="Web-{2ABF9EAF-4818-EF28-E11C-2713801CF55F}" dt="2022-12-12T10:05:50.669" v="24" actId="20577"/>
      <pc:docMkLst>
        <pc:docMk/>
      </pc:docMkLst>
      <pc:sldChg chg="addSp delSp modSp">
        <pc:chgData name="Erin McNulty" userId="S::erin.mcnulty@artscouncil.ie::0d1b9964-75dd-4943-94cd-bed9b73d95d2" providerId="AD" clId="Web-{2ABF9EAF-4818-EF28-E11C-2713801CF55F}" dt="2022-12-12T10:05:50.669" v="24" actId="20577"/>
        <pc:sldMkLst>
          <pc:docMk/>
          <pc:sldMk cId="0" sldId="256"/>
        </pc:sldMkLst>
        <pc:spChg chg="add del mod">
          <ac:chgData name="Erin McNulty" userId="S::erin.mcnulty@artscouncil.ie::0d1b9964-75dd-4943-94cd-bed9b73d95d2" providerId="AD" clId="Web-{2ABF9EAF-4818-EF28-E11C-2713801CF55F}" dt="2022-12-12T10:05:08.199" v="3"/>
          <ac:spMkLst>
            <pc:docMk/>
            <pc:sldMk cId="0" sldId="256"/>
            <ac:spMk id="2" creationId="{95609D82-FE56-5E51-6BDF-B596C5CE59EA}"/>
          </ac:spMkLst>
        </pc:spChg>
        <pc:spChg chg="add mod">
          <ac:chgData name="Erin McNulty" userId="S::erin.mcnulty@artscouncil.ie::0d1b9964-75dd-4943-94cd-bed9b73d95d2" providerId="AD" clId="Web-{2ABF9EAF-4818-EF28-E11C-2713801CF55F}" dt="2022-12-12T10:05:50.669" v="24" actId="20577"/>
          <ac:spMkLst>
            <pc:docMk/>
            <pc:sldMk cId="0" sldId="256"/>
            <ac:spMk id="3" creationId="{5261C915-6AAE-E213-C7D3-DE2E13580030}"/>
          </ac:spMkLst>
        </pc:spChg>
      </pc:sldChg>
    </pc:docChg>
  </pc:docChgLst>
  <pc:docChgLst>
    <pc:chgData name="Erin McNulty" userId="S::erin.mcnulty@artscouncil.ie::0d1b9964-75dd-4943-94cd-bed9b73d95d2" providerId="AD" clId="Web-{D17C8E50-9DCC-70B3-D020-EEE72C26A8DF}"/>
    <pc:docChg chg="modSld">
      <pc:chgData name="Erin McNulty" userId="S::erin.mcnulty@artscouncil.ie::0d1b9964-75dd-4943-94cd-bed9b73d95d2" providerId="AD" clId="Web-{D17C8E50-9DCC-70B3-D020-EEE72C26A8DF}" dt="2022-12-16T13:15:17.336" v="10" actId="20577"/>
      <pc:docMkLst>
        <pc:docMk/>
      </pc:docMkLst>
      <pc:sldChg chg="modSp">
        <pc:chgData name="Erin McNulty" userId="S::erin.mcnulty@artscouncil.ie::0d1b9964-75dd-4943-94cd-bed9b73d95d2" providerId="AD" clId="Web-{D17C8E50-9DCC-70B3-D020-EEE72C26A8DF}" dt="2022-12-16T13:15:17.336" v="10" actId="20577"/>
        <pc:sldMkLst>
          <pc:docMk/>
          <pc:sldMk cId="0" sldId="256"/>
        </pc:sldMkLst>
        <pc:spChg chg="mod">
          <ac:chgData name="Erin McNulty" userId="S::erin.mcnulty@artscouncil.ie::0d1b9964-75dd-4943-94cd-bed9b73d95d2" providerId="AD" clId="Web-{D17C8E50-9DCC-70B3-D020-EEE72C26A8DF}" dt="2022-12-16T13:15:17.336" v="10" actId="20577"/>
          <ac:spMkLst>
            <pc:docMk/>
            <pc:sldMk cId="0" sldId="256"/>
            <ac:spMk id="3" creationId="{5261C915-6AAE-E213-C7D3-DE2E135800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BAD5620-C01E-6C16-06AD-76E820BB9AA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DCDDE1-56D4-D233-31DF-42E781082FC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ACFB355-CD6C-E83C-E2DE-FD2869BF4B2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6F09820-4C22-83A3-FF54-A3DDE3F5C73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CABB79E-C348-EBB6-AAB0-76E1CB3C445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619E60F-E788-3166-2784-535B65DBA5A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8E116006-ABB9-43F9-8331-6EAFBFB2ACE9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BB78AF53-51A4-0CA7-211D-BF7776B991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983A381C-3A1C-4931-A529-A71E2011BC32}" type="slidenum">
              <a:rPr lang="en-IE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1</a:t>
            </a:fld>
            <a:endParaRPr lang="en-I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97876BD1-D4BD-7D6B-51A5-CFC52FB2D7D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1186E99-089C-4C93-4535-56D8B133E0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8B6BB569-E8A7-A2D7-4A27-776AF5CD1C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ECE7FD3-C5F1-4A07-A2E9-676B386EF5A8}" type="slidenum">
              <a:rPr lang="en-IE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2</a:t>
            </a:fld>
            <a:endParaRPr lang="en-I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A4942523-A93F-03E0-BFFF-00E0F5DFA84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02B5BE2A-B5EE-4B99-7E56-BA8DBA3727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CD8DE69B-822D-45C2-B7C5-6DAFE7653C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A03E87DD-57D9-44BC-813E-D0A7F95C21AC}" type="slidenum">
              <a:rPr lang="en-IE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</a:t>
            </a:fld>
            <a:endParaRPr lang="en-I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F0666A8D-2C30-A9AF-9E8E-61E365C2BEF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7B731BA1-8A90-882D-6D16-0951F06973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E8F4D081-8B8F-F518-5D56-6A691330DA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67A32DB-C9EB-41BD-8B0C-D757B54D5439}" type="slidenum">
              <a:rPr lang="en-IE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4</a:t>
            </a:fld>
            <a:endParaRPr lang="en-I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0F35FE0B-3AAC-BABC-B011-08464E443AC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55283C0-20B5-E7C0-480A-219C0917B6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592CAC3C-C1F5-C67A-486A-0BAFC91136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E243FE2-F57E-4FD6-B71E-0C756F060186}" type="slidenum">
              <a:rPr lang="en-IE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5</a:t>
            </a:fld>
            <a:endParaRPr lang="en-I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933E0A01-2737-7D7E-50F5-063FD3C9BD0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EDE7401A-736D-F4DD-3C42-A422C34C4B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8EDA3B9F-E738-643A-B9D2-740A0015B4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BEFFC69B-AC66-4563-9D16-FF29301FA968}" type="slidenum">
              <a:rPr lang="en-IE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6</a:t>
            </a:fld>
            <a:endParaRPr lang="en-I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BD65F607-3408-A557-BAD3-8D757860FB2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C632907A-0B3E-0F3B-28FE-C71E0B8DCB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966EBBB5-15F6-2B72-9852-B6DF0FF8DE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21063466-6883-4FC3-9F44-E1982AE00F57}" type="slidenum">
              <a:rPr lang="en-IE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7</a:t>
            </a:fld>
            <a:endParaRPr lang="en-IE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765A3A51-F033-49EC-C758-F3931ADE1D9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726B311D-C01A-158A-304C-D2A5C739A6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2A068-F125-1B70-69D1-34640B0785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A7416-9F10-CE8D-94B1-68F8367C076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831A7-0D86-1093-D071-3C9178249A8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5B59A-74BB-421A-A4E6-F762B5F520B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42492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84B446-4989-1421-1ABC-DC02E01F9B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A18FE-229D-8C9C-66FE-6AF7238C260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FCC205-81C8-83BD-26FA-6855D1894A6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F21DB-3C48-4DA8-8DA2-DAF9BFDAF51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30262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9233A-EEC7-9D10-B6E3-3400421FC2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221B9-3F87-260D-4E93-57D2B1A9F1F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DA7C3-1592-A67B-67A5-A4B5696850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705DF-D9D8-46F5-A717-296726278E3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55070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A786EF3-43F3-81EF-80DB-6856E77321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19423C-F575-2FB3-A56D-301F4BD780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208360-F090-02C7-1EC7-0AB7093A4F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C57E9-8870-4BBD-A77B-46B8091FC75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44128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D44D3-106B-1840-CCE1-BE77F7F35D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057D7-DE62-D04B-8EB4-BF53FF884E7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39BCBB-E2CE-47D6-6001-A97A020EEAD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130D5-CC7D-4BC0-A734-880D2830065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10222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02602-CD55-474D-5C6E-E17EE9C8E9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35A32-0D4C-4044-EFB1-BF4FC4D57B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DC3E8-2FA2-1F3D-7496-409FE07D1B2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DBC27-EA60-43D7-9E81-F02B82F676A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041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5027D10-0D12-D1FA-0E6B-2C11126E08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AF925E-20E7-75A8-D62F-737978890F6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0F75D7D-0C5E-B84A-DDF4-E0AD09AC7BC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61B10-8A17-4D8F-A648-AAA54B1DDE8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5747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8105A25-7A50-37A0-1D20-3C6E31C6D0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2E20C3C-E8B3-16F5-0C2F-6460D4E6054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1F59953-03FD-1219-E204-1A01D37C8E9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9126-1A38-407C-8ED7-6A1EB2D2501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7333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9734E2E-F89D-8B2A-F594-44E666858B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F5BCAF-D77A-D52E-CE5E-51233713EA5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0EB2A7-0949-6986-63BD-0F51B91E042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D2958-ADD1-4A5F-8E1D-5AE4DADF6A2E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7008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463C55E-77E7-BD0D-BA38-EDF5C173C9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2CBCC3-9665-CD62-DB23-08E3C0B63C6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47B072-2B4E-AAFA-DC62-189B21A779A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66E47-49BA-444B-9C3E-366A13786CD6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1247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38BB07-C573-9C6D-F010-D669736D7E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1ABA574-7DF4-ED98-B480-6DE558D4B6A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8AC55DB-4EAA-15A2-4DF3-CB115C9E60B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12CF5-7818-4C82-979C-0344CE11989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59755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1B6722-F795-ECFD-6D3B-4483BD06F5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B886EC-9D6A-97E9-AC74-DC12D4FF4C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F98A388-88A4-EBE8-FEFE-618BE99C3B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2C2A5-D283-41F5-AC68-D1B0A16FAA2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10407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696A6DAF-6E3C-5404-020A-4F59794FA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A8F3712-0E1A-2A90-4C7E-CF73CFD9A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84C9B43-D472-A6A5-53FE-32869E9C1BA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D11608-29B8-4AC9-FC83-9745717CF01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34897F-8FB8-ABD5-8B6F-6CDD04BF95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1CB95B2C-E00D-4DD4-8D95-0534D1635275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0C95CFF7-3774-4DA9-8F8F-B41B5B1E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61C915-6AAE-E213-C7D3-DE2E13580030}"/>
              </a:ext>
            </a:extLst>
          </p:cNvPr>
          <p:cNvSpPr txBox="1"/>
          <p:nvPr/>
        </p:nvSpPr>
        <p:spPr>
          <a:xfrm>
            <a:off x="564662" y="2482699"/>
            <a:ext cx="545091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Merriweather Sans"/>
                <a:ea typeface="Microsoft YaHei"/>
                <a:cs typeface="Segoe UI"/>
              </a:rPr>
              <a:t>Case Study</a:t>
            </a:r>
            <a:r>
              <a:rPr lang="en-US" sz="2400" dirty="0">
                <a:solidFill>
                  <a:srgbClr val="102856"/>
                </a:solidFill>
                <a:latin typeface="Merriweather Sans"/>
                <a:ea typeface="Microsoft YaHe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Merriweather Sans"/>
                <a:ea typeface="Microsoft YaHei"/>
                <a:cs typeface="Segoe UI"/>
              </a:rPr>
              <a:t>Marino College</a:t>
            </a:r>
            <a:endParaRPr lang="en-US" sz="2400">
              <a:cs typeface="Arial"/>
            </a:endParaRPr>
          </a:p>
          <a:p>
            <a:r>
              <a:rPr lang="en-US" sz="2400" dirty="0">
                <a:solidFill>
                  <a:srgbClr val="102856"/>
                </a:solidFill>
                <a:latin typeface="Merriweather Sans"/>
                <a:ea typeface="Microsoft YaHe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102856"/>
                </a:solidFill>
                <a:latin typeface="Merriweather Sans"/>
                <a:ea typeface="Microsoft YaHei"/>
                <a:cs typeface="Segoe UI"/>
              </a:rPr>
              <a:t>School Coordinator:​</a:t>
            </a:r>
          </a:p>
          <a:p>
            <a:r>
              <a:rPr lang="en-US" sz="2400" dirty="0">
                <a:solidFill>
                  <a:srgbClr val="FFFFFF"/>
                </a:solidFill>
                <a:latin typeface="Merriweather Sans"/>
                <a:ea typeface="Microsoft YaHei"/>
                <a:cs typeface="Segoe UI"/>
              </a:rPr>
              <a:t>Joan </a:t>
            </a:r>
            <a:r>
              <a:rPr lang="en-US" sz="2400" dirty="0" err="1">
                <a:solidFill>
                  <a:srgbClr val="FFFFFF"/>
                </a:solidFill>
                <a:latin typeface="Merriweather Sans"/>
                <a:ea typeface="Microsoft YaHei"/>
                <a:cs typeface="Segoe UI"/>
              </a:rPr>
              <a:t>Lyne</a:t>
            </a:r>
            <a:endParaRPr lang="en-US" sz="2400" dirty="0">
              <a:solidFill>
                <a:srgbClr val="FFFFFF"/>
              </a:solidFill>
              <a:latin typeface="Merriweather Sans"/>
              <a:ea typeface="Microsoft YaHei"/>
              <a:cs typeface="Segoe UI"/>
            </a:endParaRPr>
          </a:p>
          <a:p>
            <a:r>
              <a:rPr lang="en-US" sz="2400" dirty="0">
                <a:solidFill>
                  <a:srgbClr val="102856"/>
                </a:solidFill>
                <a:latin typeface="Merriweather Sans"/>
                <a:ea typeface="Microsoft YaHe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102856"/>
                </a:solidFill>
                <a:latin typeface="Merriweather Sans"/>
                <a:ea typeface="Microsoft YaHei"/>
                <a:cs typeface="Segoe UI"/>
              </a:rPr>
              <a:t>Creative Associate​</a:t>
            </a:r>
          </a:p>
          <a:p>
            <a:r>
              <a:rPr lang="en-US" sz="2400" dirty="0">
                <a:solidFill>
                  <a:srgbClr val="FFFFFF"/>
                </a:solidFill>
                <a:latin typeface="Merriweather Sans"/>
                <a:ea typeface="Microsoft YaHei"/>
                <a:cs typeface="Segoe UI"/>
              </a:rPr>
              <a:t>Heather Gray</a:t>
            </a:r>
            <a:endParaRPr lang="en-US" sz="2400" dirty="0">
              <a:solidFill>
                <a:srgbClr val="FFFFFF"/>
              </a:solidFill>
              <a:latin typeface="Merriweather Sans"/>
              <a:cs typeface="Segoe U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DE6C6477-28D8-6E84-D2C8-6E0277A9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94F8D4DE-02CB-BDF6-2F60-E5C996E6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C817497E-831B-D292-A905-7446B3F7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0212DCA6-4AAA-8881-2E73-FEDC16DE4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0820F134-1A81-AFD4-96A9-421AF1B82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11E7453B-1153-EB7E-CBA2-2725EC42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079038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A819AAAB204BBE9FEAAD95B9E28B" ma:contentTypeVersion="17" ma:contentTypeDescription="Create a new document." ma:contentTypeScope="" ma:versionID="7c9ae51608aff5200ad186f41beef9a5">
  <xsd:schema xmlns:xsd="http://www.w3.org/2001/XMLSchema" xmlns:xs="http://www.w3.org/2001/XMLSchema" xmlns:p="http://schemas.microsoft.com/office/2006/metadata/properties" xmlns:ns2="e5bb3fd5-c1e7-493b-b3b4-501e956a148f" xmlns:ns3="1c3f1e20-8f12-4933-a769-707ba8c9238b" targetNamespace="http://schemas.microsoft.com/office/2006/metadata/properties" ma:root="true" ma:fieldsID="f01a43838c97b35a84064f4624f19ed3" ns2:_="" ns3:_="">
    <xsd:import namespace="e5bb3fd5-c1e7-493b-b3b4-501e956a148f"/>
    <xsd:import namespace="1c3f1e20-8f12-4933-a769-707ba8c9238b"/>
    <xsd:element name="properties">
      <xsd:complexType>
        <xsd:sequence>
          <xsd:element name="documentManagement">
            <xsd:complexType>
              <xsd:all>
                <xsd:element ref="ns2:Returning2022_x002f_23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b3fd5-c1e7-493b-b3b4-501e956a148f" elementFormDefault="qualified">
    <xsd:import namespace="http://schemas.microsoft.com/office/2006/documentManagement/types"/>
    <xsd:import namespace="http://schemas.microsoft.com/office/infopath/2007/PartnerControls"/>
    <xsd:element name="Returning2022_x002f_23" ma:index="3" nillable="true" ma:displayName="Returning 2022/23" ma:default="1" ma:description="has indicated wish to return for new term" ma:format="Dropdown" ma:internalName="Returning2022_x002f_23" ma:readOnly="false">
      <xsd:simpleType>
        <xsd:restriction base="dms:Boolean"/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52a04f6-fc76-4975-9bf5-11ac8e7f24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f1e20-8f12-4933-a769-707ba8c92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5" nillable="true" ma:displayName="Taxonomy Catch All Column" ma:hidden="true" ma:list="{661dd28e-1e47-46aa-b880-12051553a087}" ma:internalName="TaxCatchAll" ma:readOnly="false" ma:showField="CatchAllData" ma:web="1c3f1e20-8f12-4933-a769-707ba8c92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781428-8C3D-4A2B-8CAF-B093CDEA6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bb3fd5-c1e7-493b-b3b4-501e956a148f"/>
    <ds:schemaRef ds:uri="1c3f1e20-8f12-4933-a769-707ba8c923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44C86-831A-4CAF-8E35-399074DBE3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Custom</PresentationFormat>
  <Paragraphs>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 Heather</dc:creator>
  <cp:lastModifiedBy>Catherine Boothman</cp:lastModifiedBy>
  <cp:revision>14</cp:revision>
  <cp:lastPrinted>1601-01-01T00:00:00Z</cp:lastPrinted>
  <dcterms:created xsi:type="dcterms:W3CDTF">2022-10-28T19:52:42Z</dcterms:created>
  <dcterms:modified xsi:type="dcterms:W3CDTF">2022-12-16T13:15:22Z</dcterms:modified>
</cp:coreProperties>
</file>